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77" r:id="rId3"/>
  </p:sldIdLst>
  <p:sldSz cx="9144000" cy="6858000" type="screen4x3"/>
  <p:notesSz cx="6858000" cy="9144000"/>
  <p:custDataLst>
    <p:tags r:id="rId4"/>
  </p:custDataLst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91"/>
    <a:srgbClr val="891800"/>
    <a:srgbClr val="FAC20F"/>
    <a:srgbClr val="124FA0"/>
    <a:srgbClr val="EDEDED"/>
    <a:srgbClr val="00A1E2"/>
    <a:srgbClr val="002756"/>
    <a:srgbClr val="FF21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5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8675B-0AA1-4DDF-80F9-9DB37F1D27C6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83E42-3400-4943-B26D-BA80BD3550C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112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49382-9B6B-418D-BF70-6C3D8DB61276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FD80B-4D22-4C7A-92D8-22EBA6D5492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7793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12418-2524-41B5-977E-1626B0219312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AF53D-3DAC-4768-B70C-4FE9A1AC00A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062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682A0-E723-4A95-A574-9899731B36C6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61408-C71C-49FC-ABE1-0D3E55F043F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244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75913-91CA-4C7B-8C63-86A2ACB2B9F5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05D01-F0A9-4EB4-B145-B44E74734B8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544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FE107-6AC7-43D6-A9EC-A13461A6A5E2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534A0-C1F5-4E11-8ABB-383315E42DB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376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87AB2-B832-4AA0-9B16-5534BE3ED002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15FD1-2CD2-4BD7-A595-7897F75405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5588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4A7FC-FE60-40DB-B9D0-0E06888FFEDC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695F5-1B33-4314-AF10-69A098906B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1541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C269A-AFEA-4741-8EA3-EB7F1C9701A6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D7728-3904-4A38-932F-60FFC2E15CA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836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A6841-4E75-4C65-8FDE-797174C0F576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DCBD1-E833-4777-89F5-D4D75F7BEB8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4395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59B02-7171-4B20-BAB3-3A8F7E468ED3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C322A-F575-4842-94F6-E9AB9A07965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1941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fld id="{D2C0617C-A7E7-4D2B-822C-1D8DD3876101}" type="datetime1">
              <a:rPr lang="cs-CZ"/>
              <a:pPr>
                <a:defRPr/>
              </a:pPr>
              <a:t>18.8.2010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ea typeface="ＭＳ Ｐゴシック" pitchFamily="-65" charset="-128"/>
              </a:defRPr>
            </a:lvl1pPr>
          </a:lstStyle>
          <a:p>
            <a:pPr>
              <a:defRPr/>
            </a:pPr>
            <a:fld id="{B3698C7D-8786-4F6C-8253-FAB20DDA3D0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www.eu.fme.vutbr.cz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/>
          <p:cNvSpPr>
            <a:spLocks noGrp="1"/>
          </p:cNvSpPr>
          <p:nvPr>
            <p:ph type="ctrTitle"/>
          </p:nvPr>
        </p:nvSpPr>
        <p:spPr>
          <a:xfrm>
            <a:off x="-7938" y="4038600"/>
            <a:ext cx="7010401" cy="2819400"/>
          </a:xfrm>
        </p:spPr>
        <p:txBody>
          <a:bodyPr/>
          <a:lstStyle/>
          <a:p>
            <a:pPr algn="l" eaLnBrk="1" hangingPunct="1">
              <a:spcAft>
                <a:spcPts val="1200"/>
              </a:spcAft>
            </a:pPr>
            <a:r>
              <a:rPr lang="cs-CZ" sz="3600" smtClean="0">
                <a:solidFill>
                  <a:schemeClr val="bg1"/>
                </a:solidFill>
                <a:latin typeface="Futura T OT Medium" pitchFamily="-65" charset="0"/>
                <a:ea typeface="ＭＳ Ｐゴシック" pitchFamily="34" charset="-128"/>
              </a:rPr>
              <a:t>Hlavní název prezentace</a:t>
            </a:r>
            <a:br>
              <a:rPr lang="cs-CZ" sz="3600" smtClean="0">
                <a:solidFill>
                  <a:schemeClr val="bg1"/>
                </a:solidFill>
                <a:latin typeface="Futura T OT Medium" pitchFamily="-65" charset="0"/>
                <a:ea typeface="ＭＳ Ｐゴシック" pitchFamily="34" charset="-128"/>
              </a:rPr>
            </a:br>
            <a:r>
              <a:rPr lang="cs-CZ" sz="2400" smtClean="0">
                <a:solidFill>
                  <a:srgbClr val="D9D9D9"/>
                </a:solidFill>
                <a:latin typeface="Futura T OT Medium" pitchFamily="-65" charset="0"/>
                <a:ea typeface="ＭＳ Ｐゴシック" pitchFamily="34" charset="-128"/>
              </a:rPr>
              <a:t>Podtitul</a:t>
            </a:r>
          </a:p>
        </p:txBody>
      </p:sp>
      <p:sp>
        <p:nvSpPr>
          <p:cNvPr id="2051" name="Zástupný symbol pro obsah 2"/>
          <p:cNvSpPr txBox="1">
            <a:spLocks/>
          </p:cNvSpPr>
          <p:nvPr/>
        </p:nvSpPr>
        <p:spPr bwMode="auto">
          <a:xfrm>
            <a:off x="615950" y="6096000"/>
            <a:ext cx="791845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sz="1800" baseline="30000">
              <a:solidFill>
                <a:srgbClr val="006291"/>
              </a:solidFill>
              <a:latin typeface="Futura T OT Demi" pitchFamily="-65" charset="0"/>
            </a:endParaRPr>
          </a:p>
        </p:txBody>
      </p:sp>
      <p:pic>
        <p:nvPicPr>
          <p:cNvPr id="2052" name="Picture 5" descr="FA_ikonova_varianta_loga_negativ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858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Domů">
            <a:hlinkClick r:id="rId4" tooltip="Domů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752725"/>
            <a:ext cx="9239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355600" y="620713"/>
            <a:ext cx="8229600" cy="1143000"/>
          </a:xfrm>
        </p:spPr>
        <p:txBody>
          <a:bodyPr/>
          <a:lstStyle/>
          <a:p>
            <a:pPr algn="l" eaLnBrk="1" hangingPunct="1"/>
            <a:r>
              <a:rPr lang="cs-CZ" sz="2400" smtClean="0">
                <a:solidFill>
                  <a:srgbClr val="006291"/>
                </a:solidFill>
                <a:latin typeface="Futura T OT Demi" pitchFamily="-65" charset="0"/>
                <a:ea typeface="ＭＳ Ｐゴシック" pitchFamily="34" charset="-128"/>
              </a:rPr>
              <a:t> CÍL ???</a:t>
            </a:r>
          </a:p>
        </p:txBody>
      </p:sp>
      <p:sp>
        <p:nvSpPr>
          <p:cNvPr id="3075" name="Zástupný symbol pro obsah 2"/>
          <p:cNvSpPr>
            <a:spLocks noGrp="1"/>
          </p:cNvSpPr>
          <p:nvPr>
            <p:ph idx="1"/>
          </p:nvPr>
        </p:nvSpPr>
        <p:spPr>
          <a:xfrm>
            <a:off x="762000" y="2103438"/>
            <a:ext cx="8229600" cy="1477962"/>
          </a:xfrm>
        </p:spPr>
        <p:txBody>
          <a:bodyPr/>
          <a:lstStyle/>
          <a:p>
            <a:pPr marL="514350" indent="-514350" eaLnBrk="1" hangingPunct="1">
              <a:buFont typeface="Arial" charset="0"/>
              <a:buNone/>
            </a:pPr>
            <a:r>
              <a:rPr lang="cs-CZ" sz="2800" smtClean="0">
                <a:solidFill>
                  <a:srgbClr val="7F7F7F"/>
                </a:solidFill>
                <a:latin typeface="Futura T OT Demi" pitchFamily="-65" charset="0"/>
                <a:ea typeface="ＭＳ Ｐゴシック" pitchFamily="34" charset="-128"/>
              </a:rPr>
              <a:t>Nastavení podmínek 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cs-CZ" sz="2800" smtClean="0">
                <a:solidFill>
                  <a:srgbClr val="7F7F7F"/>
                </a:solidFill>
                <a:latin typeface="Futura T OT Demi" pitchFamily="-65" charset="0"/>
                <a:ea typeface="ＭＳ Ｐゴシック" pitchFamily="34" charset="-128"/>
              </a:rPr>
              <a:t>pro realizaci projektů na VUT v Brně</a:t>
            </a:r>
          </a:p>
          <a:p>
            <a:pPr marL="514350" indent="-514350" algn="ctr" eaLnBrk="1" hangingPunct="1">
              <a:buFont typeface="Arial" charset="0"/>
              <a:buAutoNum type="arabicPeriod"/>
            </a:pPr>
            <a:endParaRPr lang="cs-CZ" sz="2800" smtClean="0">
              <a:solidFill>
                <a:srgbClr val="7F7F7F"/>
              </a:solidFill>
              <a:latin typeface="Futura T OT Demi" pitchFamily="-65" charset="0"/>
              <a:ea typeface="ＭＳ Ｐゴシック" pitchFamily="34" charset="-128"/>
            </a:endParaRPr>
          </a:p>
          <a:p>
            <a:pPr marL="514350" indent="-514350" eaLnBrk="1" hangingPunct="1">
              <a:buFont typeface="Arial" charset="0"/>
              <a:buAutoNum type="arabicPeriod"/>
            </a:pPr>
            <a:endParaRPr lang="cs-CZ" sz="2800" smtClean="0">
              <a:solidFill>
                <a:srgbClr val="7F7F7F"/>
              </a:solidFill>
              <a:latin typeface="Futura T OT Demi" pitchFamily="-65" charset="0"/>
              <a:ea typeface="ＭＳ Ｐゴシック" pitchFamily="34" charset="-128"/>
            </a:endParaRPr>
          </a:p>
        </p:txBody>
      </p:sp>
      <p:sp>
        <p:nvSpPr>
          <p:cNvPr id="3076" name="Zástupný symbol pro obsah 2"/>
          <p:cNvSpPr txBox="1">
            <a:spLocks/>
          </p:cNvSpPr>
          <p:nvPr/>
        </p:nvSpPr>
        <p:spPr bwMode="auto">
          <a:xfrm>
            <a:off x="0" y="6453188"/>
            <a:ext cx="47212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900" b="1" baseline="30000">
                <a:solidFill>
                  <a:schemeClr val="bg1"/>
                </a:solidFill>
                <a:latin typeface="Futura T OT Light" pitchFamily="-65" charset="0"/>
                <a:sym typeface="Wingdings" pitchFamily="2" charset="2"/>
              </a:rPr>
              <a:t></a:t>
            </a:r>
            <a:r>
              <a:rPr lang="en-US" sz="1900" b="1" baseline="30000">
                <a:solidFill>
                  <a:schemeClr val="bg1"/>
                </a:solidFill>
                <a:latin typeface="Futura T OT Light" pitchFamily="-65" charset="0"/>
              </a:rPr>
              <a:t>  1  2  3  4  5  6  7  8  9  10</a:t>
            </a:r>
          </a:p>
        </p:txBody>
      </p:sp>
      <p:sp>
        <p:nvSpPr>
          <p:cNvPr id="2" name="Ovál 1"/>
          <p:cNvSpPr/>
          <p:nvPr/>
        </p:nvSpPr>
        <p:spPr>
          <a:xfrm>
            <a:off x="247650" y="6524625"/>
            <a:ext cx="215900" cy="288925"/>
          </a:xfrm>
          <a:prstGeom prst="ellipse">
            <a:avLst/>
          </a:prstGeom>
          <a:noFill/>
          <a:ln w="317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20&quot;&gt;&lt;object type=&quot;3&quot; unique_id=&quot;10021&quot;&gt;&lt;property id=&quot;20148&quot; value=&quot;5&quot;/&gt;&lt;property id=&quot;20300&quot; value=&quot;Slide 1 - &amp;quot;Hlavní název prezentace&amp;#x0D;&amp;#x0A;Podtitul&amp;quot;&quot;/&gt;&lt;property id=&quot;20307&quot; value=&quot;286&quot;/&gt;&lt;/object&gt;&lt;object type=&quot;3&quot; unique_id=&quot;10023&quot;&gt;&lt;property id=&quot;20148&quot; value=&quot;5&quot;/&gt;&lt;property id=&quot;20300&quot; value=&quot;Slide 2 - &amp;quot; CÍL ???&amp;quot;&quot;/&gt;&lt;property id=&quot;20307&quot; value=&quot;277&quot;/&gt;&lt;/object&gt;&lt;/object&gt;&lt;object type=&quot;8&quot; unique_id=&quot;1006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Presentatio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Presentation2.thmx</Template>
  <TotalTime>1517</TotalTime>
  <Words>26</Words>
  <Application>Microsoft Office PowerPoint</Application>
  <PresentationFormat>Předvádění na obrazovce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3" baseType="lpstr">
      <vt:lpstr>Presentation2</vt:lpstr>
      <vt:lpstr>Hlavní název prezentace Podtitul</vt:lpstr>
      <vt:lpstr> CÍL ???</vt:lpstr>
    </vt:vector>
  </TitlesOfParts>
  <Company>vut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První setkání koordinátorů projektů fakult a součástí</dc:title>
  <dc:creator>bejcek</dc:creator>
  <cp:lastModifiedBy>Josef Štětina</cp:lastModifiedBy>
  <cp:revision>125</cp:revision>
  <dcterms:created xsi:type="dcterms:W3CDTF">2009-09-30T09:55:16Z</dcterms:created>
  <dcterms:modified xsi:type="dcterms:W3CDTF">2010-08-18T07:52:30Z</dcterms:modified>
</cp:coreProperties>
</file>